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312" r:id="rId3"/>
    <p:sldId id="280" r:id="rId4"/>
    <p:sldId id="285" r:id="rId5"/>
    <p:sldId id="289" r:id="rId6"/>
    <p:sldId id="295" r:id="rId7"/>
    <p:sldId id="337" r:id="rId8"/>
    <p:sldId id="338" r:id="rId9"/>
    <p:sldId id="322" r:id="rId10"/>
    <p:sldId id="323" r:id="rId11"/>
    <p:sldId id="324" r:id="rId12"/>
    <p:sldId id="325" r:id="rId13"/>
    <p:sldId id="326" r:id="rId14"/>
    <p:sldId id="328" r:id="rId15"/>
    <p:sldId id="329" r:id="rId16"/>
    <p:sldId id="332" r:id="rId17"/>
    <p:sldId id="334" r:id="rId18"/>
    <p:sldId id="336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 varScale="1">
        <p:scale>
          <a:sx n="37" d="100"/>
          <a:sy n="37" d="100"/>
        </p:scale>
        <p:origin x="-96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6982867-ABB4-49F4-8A4A-D9F5A56B54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657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7.gif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айлы пользователя\Desktop\Проект ВОВ\Великая Война\материал по проекту День Победы\брюховецкая-\454290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457" cy="687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6696744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5940425" algn="l"/>
              </a:tabLst>
            </a:pPr>
            <a:r>
              <a:rPr lang="ru-RU" sz="1400" b="1" dirty="0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Муниципальное </a:t>
            </a:r>
            <a:r>
              <a:rPr lang="ru-RU" sz="1400" b="1" dirty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автономное дошкольное образовательное 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5940425" algn="l"/>
              </a:tabLst>
            </a:pPr>
            <a:r>
              <a:rPr lang="ru-RU" sz="1400" b="1" dirty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учреждение детский сад № 11 «Колокольчик» ст. Брюховецкой 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5940425" algn="l"/>
              </a:tabLst>
            </a:pPr>
            <a:r>
              <a:rPr lang="ru-RU" sz="1400" b="1" dirty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муниципального образования </a:t>
            </a:r>
            <a:r>
              <a:rPr lang="ru-RU" sz="1400" b="1" dirty="0" err="1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Брюховецкий</a:t>
            </a:r>
            <a:r>
              <a:rPr lang="ru-RU" sz="1400" b="1" dirty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район</a:t>
            </a:r>
            <a:endParaRPr lang="ru-RU" sz="1400" b="1" dirty="0">
              <a:ln w="11430"/>
              <a:solidFill>
                <a:schemeClr val="accent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212975"/>
            <a:ext cx="3654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buNone/>
              <a:tabLst>
                <a:tab pos="5940425" algn="l"/>
              </a:tabLst>
            </a:pPr>
            <a:endParaRPr lang="ru-RU" b="1" dirty="0">
              <a:solidFill>
                <a:srgbClr val="0000FF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12775"/>
            <a:ext cx="7786742" cy="252376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  <a:cs typeface="AngsanaUPC" panose="02020603050405020304" pitchFamily="18" charset="-34"/>
            </a:endParaRPr>
          </a:p>
          <a:p>
            <a:pPr algn="ctr"/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  <a:cs typeface="AngsanaUPC" panose="02020603050405020304" pitchFamily="18" charset="-34"/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  <a:cs typeface="AngsanaUPC" panose="02020603050405020304" pitchFamily="18" charset="-34"/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  <a:cs typeface="AngsanaUPC" panose="02020603050405020304" pitchFamily="18" charset="-34"/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  <a:cs typeface="AngsanaUPC" panose="02020603050405020304" pitchFamily="18" charset="-34"/>
              </a:rPr>
              <a:t> 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«О памятниках </a:t>
            </a:r>
            <a:r>
              <a:rPr lang="ru-RU" sz="3600" b="1" i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Брюховецкого района»</a:t>
            </a:r>
            <a:endParaRPr lang="ru-RU" sz="3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  <a:cs typeface="AngsanaUPC" panose="02020603050405020304" pitchFamily="18" charset="-34"/>
              </a:rPr>
              <a:t> </a:t>
            </a:r>
            <a:endParaRPr lang="ru-RU" sz="3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  <a:cs typeface="AngsanaUPC" panose="02020603050405020304" pitchFamily="18" charset="-3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078135"/>
            <a:ext cx="6102424" cy="516756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tabLst>
                <a:tab pos="5919788" algn="l"/>
                <a:tab pos="5940425" algn="l"/>
              </a:tabLst>
            </a:pP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</a:t>
            </a: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составители:  </a:t>
            </a: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tabLst>
                <a:tab pos="5919788" algn="l"/>
                <a:tab pos="5940425" algn="l"/>
              </a:tabLst>
            </a:pP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Жидкова НЮ</a:t>
            </a: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музыкальный руководитель,</a:t>
            </a:r>
          </a:p>
          <a:p>
            <a:pPr algn="r">
              <a:tabLst>
                <a:tab pos="5919788" algn="l"/>
                <a:tab pos="5940425" algn="l"/>
              </a:tabLst>
            </a:pP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Сурмач</a:t>
            </a: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Е.Н</a:t>
            </a: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., музыкальный 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pPr algn="ctr">
              <a:tabLst>
                <a:tab pos="5919788" algn="l"/>
                <a:tab pos="5940425" algn="l"/>
              </a:tabLst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tabLst>
                <a:tab pos="5919788" algn="l"/>
                <a:tab pos="5940425" algn="l"/>
              </a:tabLst>
            </a:pPr>
            <a:r>
              <a:rPr lang="ru-RU" sz="1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2015г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19788" algn="l"/>
                <a:tab pos="5940425" algn="l"/>
              </a:tabLst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940425" algn="l"/>
              </a:tabLst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40425" algn="l"/>
              </a:tabLst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41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kuban-monument.ru/files/13_busti_golybyatnikovi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597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http://gorodakubani.com/_tbkp/foto/memorealnyj_kompleks_skorbjashhaja_mat.jpg"/>
          <p:cNvPicPr>
            <a:picLocks noGrp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64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title"/>
          <p:cNvPicPr>
            <a:picLocks noGrp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29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http://kbereg.info/wp-content/gallery/denpobedy2013/2.jpg"/>
          <p:cNvPicPr>
            <a:picLocks noGrp="1"/>
          </p:cNvPicPr>
          <p:nvPr>
            <p:ph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r="3422" b="4049"/>
          <a:stretch/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790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http://svobodnoe-vov.ru/wp-content/uploads/2014/12/IMG_8153.jpg"/>
          <p:cNvPicPr>
            <a:picLocks noGrp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892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http://kuban-monument.ru/files/19__pamyatnik_neizvestnomy_soldaty_hkrasnaya_niva.jpg"/>
          <p:cNvPicPr>
            <a:picLocks noGrp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30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32"/>
          <p:cNvPicPr>
            <a:picLocks noGrp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06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http://s42.radikal.ru/i097/1305/50/c24793497601.jpg"/>
          <p:cNvPicPr>
            <a:picLocks noGrp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5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075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айлы пользователя\Downloads\104174.jpe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38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u16.s.vpenze.ru/userfiles/picoriginal/img-20140508114108-95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34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22B3A-1B86-4343-B0C2-41F01AE480C0}" type="slidenum">
              <a:rPr lang="ru-RU" altLang="ru-RU"/>
              <a:pPr/>
              <a:t>2</a:t>
            </a:fld>
            <a:endParaRPr lang="ru-RU" altLang="ru-RU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lin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81025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43262" y="3243262"/>
            <a:ext cx="6858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WordArt 25" descr="27r2"/>
          <p:cNvSpPr>
            <a:spLocks noChangeArrowheads="1" noChangeShapeType="1" noTextEdit="1"/>
          </p:cNvSpPr>
          <p:nvPr/>
        </p:nvSpPr>
        <p:spPr bwMode="auto">
          <a:xfrm>
            <a:off x="1258888" y="1196975"/>
            <a:ext cx="6985000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prstShdw prst="shdw13" dist="53882" dir="13500000">
                    <a:schemeClr val="tx1">
                      <a:alpha val="50000"/>
                    </a:schemeClr>
                  </a:prstShdw>
                </a:effectLst>
                <a:latin typeface="Arial"/>
                <a:cs typeface="Arial"/>
              </a:rPr>
              <a:t> </a:t>
            </a:r>
            <a:endParaRPr lang="ru-RU" sz="3600" b="1" kern="10" dirty="0">
              <a:ln w="28575">
                <a:solidFill>
                  <a:schemeClr val="hlink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tile tx="0" ty="0" sx="100000" sy="100000" flip="none" algn="tl"/>
              </a:blipFill>
              <a:effectLst>
                <a:prstShdw prst="shdw13" dist="53882" dir="13500000">
                  <a:schemeClr val="tx1">
                    <a:alpha val="50000"/>
                  </a:scheme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2" name="Picture 2" descr="D:\Файлы пользователя\Downloads\c5e59a7d3c6648410ba7b701c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8243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854700"/>
            <a:ext cx="26638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4700"/>
            <a:ext cx="24479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5854700"/>
            <a:ext cx="2278062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8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Файлы пользователя\Downloads\micul_cetatean_22_dec_ante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73"/>
            <a:ext cx="9144000" cy="699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21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22B3A-1B86-4343-B0C2-41F01AE480C0}" type="slidenum">
              <a:rPr lang="ru-RU" altLang="ru-RU"/>
              <a:pPr/>
              <a:t>4</a:t>
            </a:fld>
            <a:endParaRPr lang="ru-RU" altLang="ru-RU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lin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81025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43262" y="3243262"/>
            <a:ext cx="6858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WordArt 25" descr="27r2"/>
          <p:cNvSpPr>
            <a:spLocks noChangeArrowheads="1" noChangeShapeType="1" noTextEdit="1"/>
          </p:cNvSpPr>
          <p:nvPr/>
        </p:nvSpPr>
        <p:spPr bwMode="auto">
          <a:xfrm>
            <a:off x="1258888" y="1196975"/>
            <a:ext cx="6985000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prstShdw prst="shdw13" dist="53882" dir="13500000">
                    <a:schemeClr val="tx1">
                      <a:alpha val="50000"/>
                    </a:schemeClr>
                  </a:prstShdw>
                </a:effectLst>
                <a:latin typeface="Arial"/>
                <a:cs typeface="Arial"/>
              </a:rPr>
              <a:t> </a:t>
            </a:r>
            <a:endParaRPr lang="ru-RU" sz="3600" b="1" kern="10" dirty="0">
              <a:ln w="28575">
                <a:solidFill>
                  <a:schemeClr val="hlink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tile tx="0" ty="0" sx="100000" sy="100000" flip="none" algn="tl"/>
              </a:blipFill>
              <a:effectLst>
                <a:prstShdw prst="shdw13" dist="53882" dir="13500000">
                  <a:schemeClr val="tx1">
                    <a:alpha val="50000"/>
                  </a:scheme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2290" name="Picture 2" descr="D:\Файлы пользователя\Downloads\solda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82438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854700"/>
            <a:ext cx="26638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4700"/>
            <a:ext cx="24479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5854700"/>
            <a:ext cx="2278062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2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22B3A-1B86-4343-B0C2-41F01AE480C0}" type="slidenum">
              <a:rPr lang="ru-RU" altLang="ru-RU"/>
              <a:pPr/>
              <a:t>5</a:t>
            </a:fld>
            <a:endParaRPr lang="ru-RU" altLang="ru-RU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lin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81025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43262" y="3243262"/>
            <a:ext cx="6858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WordArt 25" descr="27r2"/>
          <p:cNvSpPr>
            <a:spLocks noChangeArrowheads="1" noChangeShapeType="1" noTextEdit="1"/>
          </p:cNvSpPr>
          <p:nvPr/>
        </p:nvSpPr>
        <p:spPr bwMode="auto">
          <a:xfrm>
            <a:off x="1258888" y="1196975"/>
            <a:ext cx="6985000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prstShdw prst="shdw13" dist="53882" dir="13500000">
                    <a:schemeClr val="tx1">
                      <a:alpha val="50000"/>
                    </a:schemeClr>
                  </a:prstShdw>
                </a:effectLst>
                <a:latin typeface="Arial"/>
                <a:cs typeface="Arial"/>
              </a:rPr>
              <a:t> </a:t>
            </a:r>
            <a:endParaRPr lang="ru-RU" sz="3600" b="1" kern="10" dirty="0">
              <a:ln w="28575">
                <a:solidFill>
                  <a:schemeClr val="hlink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tile tx="0" ty="0" sx="100000" sy="100000" flip="none" algn="tl"/>
              </a:blipFill>
              <a:effectLst>
                <a:prstShdw prst="shdw13" dist="53882" dir="13500000">
                  <a:schemeClr val="tx1">
                    <a:alpha val="50000"/>
                  </a:scheme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5362" name="Picture 2" descr="D:\Файлы пользователя\Downloads\Великая-Отечественная-Война-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40" y="0"/>
            <a:ext cx="82772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4700"/>
            <a:ext cx="24479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5854700"/>
            <a:ext cx="2278062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854700"/>
            <a:ext cx="26638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22B3A-1B86-4343-B0C2-41F01AE480C0}" type="slidenum">
              <a:rPr lang="ru-RU" altLang="ru-RU"/>
              <a:pPr/>
              <a:t>6</a:t>
            </a:fld>
            <a:endParaRPr lang="ru-RU" altLang="ru-RU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lin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81025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43262" y="3243262"/>
            <a:ext cx="6858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WordArt 25" descr="27r2"/>
          <p:cNvSpPr>
            <a:spLocks noChangeArrowheads="1" noChangeShapeType="1" noTextEdit="1"/>
          </p:cNvSpPr>
          <p:nvPr/>
        </p:nvSpPr>
        <p:spPr bwMode="auto">
          <a:xfrm>
            <a:off x="1258888" y="1196975"/>
            <a:ext cx="6985000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prstShdw prst="shdw13" dist="53882" dir="13500000">
                    <a:schemeClr val="tx1">
                      <a:alpha val="50000"/>
                    </a:schemeClr>
                  </a:prstShdw>
                </a:effectLst>
                <a:latin typeface="Arial"/>
                <a:cs typeface="Arial"/>
              </a:rPr>
              <a:t> </a:t>
            </a:r>
            <a:endParaRPr lang="ru-RU" sz="3600" b="1" kern="10" dirty="0">
              <a:ln w="28575">
                <a:solidFill>
                  <a:schemeClr val="hlink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tile tx="0" ty="0" sx="100000" sy="100000" flip="none" algn="tl"/>
              </a:blipFill>
              <a:effectLst>
                <a:prstShdw prst="shdw13" dist="53882" dir="13500000">
                  <a:schemeClr val="tx1">
                    <a:alpha val="50000"/>
                  </a:scheme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20482" name="Picture 2" descr="D:\Файлы пользователя\Downloads\_R0L74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-1"/>
            <a:ext cx="831215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854700"/>
            <a:ext cx="26638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4700"/>
            <a:ext cx="24479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5854700"/>
            <a:ext cx="2278062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646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D:\Файлы пользователя\Downloads\img_307b294363d97b6d30d20ad9da06f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91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22B3A-1B86-4343-B0C2-41F01AE480C0}" type="slidenum">
              <a:rPr lang="ru-RU" altLang="ru-RU"/>
              <a:pPr/>
              <a:t>8</a:t>
            </a:fld>
            <a:endParaRPr lang="ru-RU" altLang="ru-RU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lin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81025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6a70e8b6773489a1db393f098a274c0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43262" y="3243262"/>
            <a:ext cx="68580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WordArt 25" descr="27r2"/>
          <p:cNvSpPr>
            <a:spLocks noChangeArrowheads="1" noChangeShapeType="1" noTextEdit="1"/>
          </p:cNvSpPr>
          <p:nvPr/>
        </p:nvSpPr>
        <p:spPr bwMode="auto">
          <a:xfrm>
            <a:off x="1258888" y="1196975"/>
            <a:ext cx="6985000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prstShdw prst="shdw13" dist="53882" dir="13500000">
                    <a:schemeClr val="tx1">
                      <a:alpha val="50000"/>
                    </a:schemeClr>
                  </a:prstShdw>
                </a:effectLst>
                <a:latin typeface="Arial"/>
                <a:cs typeface="Arial"/>
              </a:rPr>
              <a:t> </a:t>
            </a:r>
            <a:endParaRPr lang="ru-RU" sz="3600" b="1" kern="10" dirty="0">
              <a:ln w="28575">
                <a:solidFill>
                  <a:schemeClr val="hlink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tile tx="0" ty="0" sx="100000" sy="100000" flip="none" algn="tl"/>
              </a:blipFill>
              <a:effectLst>
                <a:prstShdw prst="shdw13" dist="53882" dir="13500000">
                  <a:schemeClr val="tx1">
                    <a:alpha val="50000"/>
                  </a:scheme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9218" name="Picture 2" descr="D:\Файлы пользователя\Downloads\pBhJVkJIUS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97" y="0"/>
            <a:ext cx="83074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854700"/>
            <a:ext cx="26638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4700"/>
            <a:ext cx="24479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J007614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5854700"/>
            <a:ext cx="2278062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819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D:\Файлы пользователя\Downloads\90264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Файлы пользователя\Desktop\Проект ВОВ\Великая Война\материал по проекту День Победы\брюховецкая-\12023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292" y="1448515"/>
            <a:ext cx="4488088" cy="3366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Файлы пользователя\Desktop\Проект ВОВ\Великая Война\материал по проекту День Победы\брюховецкая-\12023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44" y="192995"/>
            <a:ext cx="3942027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0" descr="J00761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051216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J00761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737" y="60833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www.brcdod.bru.kubannet.ru/images/brh/09_1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2062"/>
            <a:ext cx="4571999" cy="3119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0" descr="J00761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31" y="60833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J00761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08330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0" descr="J00761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669" y="6115050"/>
            <a:ext cx="2278063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97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55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68</cp:revision>
  <dcterms:created xsi:type="dcterms:W3CDTF">2015-03-21T11:34:30Z</dcterms:created>
  <dcterms:modified xsi:type="dcterms:W3CDTF">2015-03-31T20:06:05Z</dcterms:modified>
</cp:coreProperties>
</file>